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2179" y="-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5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7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9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8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9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8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0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5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A413A-48F9-46A8-AFA4-315FE1E4CFC4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4B6CB6-8CB3-4B3D-883F-6B638DD9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6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A27AC-65ED-BA91-8DB9-8F7A3396F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6682"/>
            <a:ext cx="6784258" cy="1059985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de Triathlon </a:t>
            </a:r>
            <a:b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17 au 21 avril 2025 </a:t>
            </a:r>
            <a:b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 du Lac Chambon (63) </a:t>
            </a:r>
          </a:p>
        </p:txBody>
      </p:sp>
      <p:pic>
        <p:nvPicPr>
          <p:cNvPr id="4" name="Image 3" descr="Une image contenant logo, Police, symbole, Graphique&#10;&#10;Description générée automatiquement">
            <a:extLst>
              <a:ext uri="{FF2B5EF4-FFF2-40B4-BE49-F238E27FC236}">
                <a16:creationId xmlns:a16="http://schemas.microsoft.com/office/drawing/2014/main" id="{65B0642E-A104-4BCA-166E-EC6344C16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53157"/>
            <a:ext cx="1217315" cy="667425"/>
          </a:xfrm>
          <a:prstGeom prst="rect">
            <a:avLst/>
          </a:prstGeom>
        </p:spPr>
      </p:pic>
      <p:pic>
        <p:nvPicPr>
          <p:cNvPr id="5" name="Picture 4" descr="Triathlon illustration">
            <a:extLst>
              <a:ext uri="{FF2B5EF4-FFF2-40B4-BE49-F238E27FC236}">
                <a16:creationId xmlns:a16="http://schemas.microsoft.com/office/drawing/2014/main" id="{3FAA7502-BF14-81A2-387C-49F668EF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12" y="72179"/>
            <a:ext cx="991985" cy="8372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7D380E-C29A-E476-41EA-AB9472BE9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8" y="1799662"/>
            <a:ext cx="2146957" cy="22177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B89161-7005-5507-C658-3688449602DB}"/>
              </a:ext>
            </a:extLst>
          </p:cNvPr>
          <p:cNvSpPr txBox="1"/>
          <p:nvPr/>
        </p:nvSpPr>
        <p:spPr>
          <a:xfrm>
            <a:off x="166294" y="9753029"/>
            <a:ext cx="36225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 </a:t>
            </a:r>
            <a:endParaRPr lang="fr-FR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4 jours tout compris* </a:t>
            </a:r>
          </a:p>
        </p:txBody>
      </p:sp>
      <p:pic>
        <p:nvPicPr>
          <p:cNvPr id="12" name="Image 11" descr="Une image contenant ciel, paysage, plein air, eau&#10;&#10;Description générée automatiquement">
            <a:extLst>
              <a:ext uri="{FF2B5EF4-FFF2-40B4-BE49-F238E27FC236}">
                <a16:creationId xmlns:a16="http://schemas.microsoft.com/office/drawing/2014/main" id="{07B10D35-7A14-BBE0-E0EA-2F9E08AC1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12" y="9599898"/>
            <a:ext cx="2786284" cy="2388902"/>
          </a:xfrm>
          <a:prstGeom prst="rect">
            <a:avLst/>
          </a:prstGeom>
        </p:spPr>
      </p:pic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FF167D92-EBB6-3300-5FB4-B3F35A09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33" y="18333471"/>
            <a:ext cx="972190" cy="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Traversée du Massif Central en vélo de route | Circuit | La Rebenne">
            <a:extLst>
              <a:ext uri="{FF2B5EF4-FFF2-40B4-BE49-F238E27FC236}">
                <a16:creationId xmlns:a16="http://schemas.microsoft.com/office/drawing/2014/main" id="{F70D48FD-5D56-D4E0-B859-44DB0E58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1" y="1807616"/>
            <a:ext cx="2146957" cy="22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3EFB9D-AB85-F330-8BEA-6C0AECD2CD58}"/>
              </a:ext>
            </a:extLst>
          </p:cNvPr>
          <p:cNvSpPr/>
          <p:nvPr/>
        </p:nvSpPr>
        <p:spPr>
          <a:xfrm>
            <a:off x="136787" y="9634484"/>
            <a:ext cx="3666286" cy="12790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7F3765-F397-E12E-5293-30AEB4C08D36}"/>
              </a:ext>
            </a:extLst>
          </p:cNvPr>
          <p:cNvSpPr txBox="1"/>
          <p:nvPr/>
        </p:nvSpPr>
        <p:spPr>
          <a:xfrm>
            <a:off x="475123" y="4692049"/>
            <a:ext cx="64430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jours / 4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nuits au domaine du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hambon camping ⭐️⭐️⭐️</a:t>
            </a:r>
          </a:p>
          <a:p>
            <a:pPr algn="l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ension complète 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personnes par logement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linge de lits fourni)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Mise à disposition des hébergements à partir de 17h</a:t>
            </a: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ignes d’eau : 2h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jour pendant 4 jours </a:t>
            </a:r>
          </a:p>
          <a:p>
            <a:pPr algn="l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orties vélo </a:t>
            </a:r>
          </a:p>
          <a:p>
            <a:pPr algn="l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à pied 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Ateliers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conférences</a:t>
            </a:r>
          </a:p>
          <a:p>
            <a:pPr algn="l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 dédié analyse vidéo natation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BB1DAF6-A51F-BECA-6E5E-7ABC898F85DB}"/>
              </a:ext>
            </a:extLst>
          </p:cNvPr>
          <p:cNvSpPr txBox="1"/>
          <p:nvPr/>
        </p:nvSpPr>
        <p:spPr>
          <a:xfrm>
            <a:off x="475123" y="8168500"/>
            <a:ext cx="6172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transport aller-retour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linge de toilette : 9€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Ménage : 82 € par hébergement si non réalisé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Séjour non modifiable-non remboursable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85A5E-2797-FF2E-DF25-36CF52494B01}"/>
              </a:ext>
            </a:extLst>
          </p:cNvPr>
          <p:cNvSpPr/>
          <p:nvPr/>
        </p:nvSpPr>
        <p:spPr>
          <a:xfrm>
            <a:off x="136787" y="4200282"/>
            <a:ext cx="6568809" cy="34752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96F592E5-AF18-189B-B339-855F5024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0" y="467982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AB53A5F0-F4E3-6DF8-0209-1468A984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8" y="494037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8B3A5B60-1F72-848F-C461-A88C1BB2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6" y="524026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EFF0FB70-D7F1-7F64-929D-EBBD2B84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8" y="552435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7883B7AB-1151-E911-13B7-43A19E92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6" y="606726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55A42E27-A9DD-172F-2855-5CD07DA7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4" y="632781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80B2A478-9C3D-1EC0-E6FE-C5E3B0F3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2" y="66276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E182DC51-5EA2-DB50-91FD-43B49CA6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4" y="69019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cône de coche dans un style plat Ok accepter l'illustration vectorielle  sur fond blanc isolé Cochez le concept d'entreprise | Vecteur Premium">
            <a:extLst>
              <a:ext uri="{FF2B5EF4-FFF2-40B4-BE49-F238E27FC236}">
                <a16:creationId xmlns:a16="http://schemas.microsoft.com/office/drawing/2014/main" id="{EC9D3BD0-B04E-4E4E-2020-584024C3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6" y="72140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B4A2545-E525-2E52-A1AA-7C5CFBE82AC2}"/>
              </a:ext>
            </a:extLst>
          </p:cNvPr>
          <p:cNvSpPr txBox="1"/>
          <p:nvPr/>
        </p:nvSpPr>
        <p:spPr>
          <a:xfrm>
            <a:off x="172545" y="4271392"/>
            <a:ext cx="7418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qui est inclus* 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536A43-8B78-02AD-83A3-F87F781E5424}"/>
              </a:ext>
            </a:extLst>
          </p:cNvPr>
          <p:cNvSpPr/>
          <p:nvPr/>
        </p:nvSpPr>
        <p:spPr>
          <a:xfrm>
            <a:off x="142561" y="7784300"/>
            <a:ext cx="6568809" cy="170687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6136552C-8DAD-190B-EB09-9E3AAF847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44" t="26816" r="5090" b="34712"/>
          <a:stretch/>
        </p:blipFill>
        <p:spPr>
          <a:xfrm>
            <a:off x="238224" y="8235518"/>
            <a:ext cx="276873" cy="252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D78333D-7770-8902-83A7-F0448E6E0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44" t="26816" r="5090" b="34712"/>
          <a:stretch/>
        </p:blipFill>
        <p:spPr>
          <a:xfrm>
            <a:off x="242058" y="8508755"/>
            <a:ext cx="276873" cy="252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7C3FE47-BD36-8D53-FE08-75FA5F0A3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44" t="26816" r="5090" b="34712"/>
          <a:stretch/>
        </p:blipFill>
        <p:spPr>
          <a:xfrm>
            <a:off x="231240" y="8793164"/>
            <a:ext cx="276873" cy="252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AE4C148-08E1-E909-B15C-C7EF5727CA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44" t="26816" r="5090" b="34712"/>
          <a:stretch/>
        </p:blipFill>
        <p:spPr>
          <a:xfrm>
            <a:off x="236688" y="9076636"/>
            <a:ext cx="276873" cy="2520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1C7D1B94-4D1F-974A-83E2-E80BB2D76B97}"/>
              </a:ext>
            </a:extLst>
          </p:cNvPr>
          <p:cNvSpPr txBox="1"/>
          <p:nvPr/>
        </p:nvSpPr>
        <p:spPr>
          <a:xfrm>
            <a:off x="210093" y="7782638"/>
            <a:ext cx="7418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 qui n’est pas inclus : 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A29E8F28-A278-581E-9EA0-A66502F539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639" y="1799662"/>
            <a:ext cx="2146957" cy="22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7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Grand écran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Thème Office</vt:lpstr>
      <vt:lpstr>Stage de Triathlon   du 17 au 21 avril 2025  Domaine du Lac Chambon (63)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Pierre-Louis Gaillard</dc:creator>
  <cp:lastModifiedBy>Pierre-Louis Gaillard</cp:lastModifiedBy>
  <cp:revision>7</cp:revision>
  <dcterms:created xsi:type="dcterms:W3CDTF">2024-12-23T21:46:20Z</dcterms:created>
  <dcterms:modified xsi:type="dcterms:W3CDTF">2025-01-10T19:50:09Z</dcterms:modified>
</cp:coreProperties>
</file>